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9" d="100"/>
          <a:sy n="89" d="100"/>
        </p:scale>
        <p:origin x="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0407429-51E7-4DB8-91C5-BB8A2BA672D9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5BD154C-5FF9-44F5-B649-5B97AA03C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62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7429-51E7-4DB8-91C5-BB8A2BA672D9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154C-5FF9-44F5-B649-5B97AA03C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27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7429-51E7-4DB8-91C5-BB8A2BA672D9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154C-5FF9-44F5-B649-5B97AA03C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812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7429-51E7-4DB8-91C5-BB8A2BA672D9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154C-5FF9-44F5-B649-5B97AA03C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844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7429-51E7-4DB8-91C5-BB8A2BA672D9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154C-5FF9-44F5-B649-5B97AA03C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879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7429-51E7-4DB8-91C5-BB8A2BA672D9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154C-5FF9-44F5-B649-5B97AA03C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315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7429-51E7-4DB8-91C5-BB8A2BA672D9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154C-5FF9-44F5-B649-5B97AA03C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206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0407429-51E7-4DB8-91C5-BB8A2BA672D9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154C-5FF9-44F5-B649-5B97AA03C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091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0407429-51E7-4DB8-91C5-BB8A2BA672D9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154C-5FF9-44F5-B649-5B97AA03C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51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7429-51E7-4DB8-91C5-BB8A2BA672D9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154C-5FF9-44F5-B649-5B97AA03C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16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7429-51E7-4DB8-91C5-BB8A2BA672D9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154C-5FF9-44F5-B649-5B97AA03C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29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7429-51E7-4DB8-91C5-BB8A2BA672D9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154C-5FF9-44F5-B649-5B97AA03C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85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7429-51E7-4DB8-91C5-BB8A2BA672D9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154C-5FF9-44F5-B649-5B97AA03C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82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7429-51E7-4DB8-91C5-BB8A2BA672D9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154C-5FF9-44F5-B649-5B97AA03C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75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7429-51E7-4DB8-91C5-BB8A2BA672D9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154C-5FF9-44F5-B649-5B97AA03C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80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7429-51E7-4DB8-91C5-BB8A2BA672D9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154C-5FF9-44F5-B649-5B97AA03C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61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7429-51E7-4DB8-91C5-BB8A2BA672D9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154C-5FF9-44F5-B649-5B97AA03C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39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0407429-51E7-4DB8-91C5-BB8A2BA672D9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5BD154C-5FF9-44F5-B649-5B97AA03C0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3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ПРАКТИЧНІ ПОРАДИ БАТЬКАМ, ЯК ПОДБАТИ ПРО БЕЗПЕКУ ДІТЕЙ В ІНТЕРНЕТІ.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85841" y="2082518"/>
            <a:ext cx="4825158" cy="28400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Шановні</a:t>
            </a:r>
            <a:r>
              <a:rPr lang="ru-RU" sz="1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батьки! </a:t>
            </a:r>
          </a:p>
          <a:p>
            <a:pPr marL="0" indent="0" algn="just">
              <a:buNone/>
            </a:pP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нашого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повсякденного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ми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користуємося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щодня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Віртуальний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простір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став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звичним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для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комп’ютерних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ігор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друзями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хотіли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б,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їхні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проводили перед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комп’ютером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часу, та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вилучити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комунікації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навколишнім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світом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вдасться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i="1" dirty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Як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подбати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безпеку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Інтернеті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вам.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правильно.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стикаються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Інтернеті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певними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небезпеками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комп’ютерними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вірусами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шкідливими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програмами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кібербулінгом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шахрайством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створюють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розповсюджуючи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себе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особисту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приватну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Тому батьки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дитині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Інтернеті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0" i="1" dirty="0" smtClean="0">
              <a:solidFill>
                <a:srgbClr val="66666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Розгляньмо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докладніше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батьки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безпеці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400" b="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1400" b="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0" i="1" dirty="0" smtClean="0">
              <a:solidFill>
                <a:srgbClr val="66666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14077108" y="5443539"/>
            <a:ext cx="4825159" cy="5762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8373877" y="5443539"/>
            <a:ext cx="3426757" cy="1323021"/>
          </a:xfrm>
        </p:spPr>
        <p:txBody>
          <a:bodyPr/>
          <a:lstStyle/>
          <a:p>
            <a:r>
              <a:rPr lang="uk-UA" dirty="0" err="1" smtClean="0"/>
              <a:t>Підготувата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err="1" smtClean="0"/>
              <a:t>Практичний</a:t>
            </a:r>
            <a:r>
              <a:rPr lang="ru-RU" b="1" i="1" dirty="0" smtClean="0"/>
              <a:t> психолог </a:t>
            </a:r>
          </a:p>
          <a:p>
            <a:pPr marL="0" indent="0">
              <a:buNone/>
            </a:pPr>
            <a:r>
              <a:rPr lang="uk-UA" b="1" i="1" dirty="0" err="1" smtClean="0"/>
              <a:t>Ватаманіца</a:t>
            </a:r>
            <a:r>
              <a:rPr lang="uk-UA" b="1" i="1" dirty="0" smtClean="0"/>
              <a:t> Л.В.</a:t>
            </a:r>
            <a:endParaRPr lang="ru-RU" b="1" i="1" dirty="0"/>
          </a:p>
        </p:txBody>
      </p:sp>
      <p:pic>
        <p:nvPicPr>
          <p:cNvPr id="1026" name="Picture 2" descr="Безпека в Інтернеті - ЖЗОШ №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711" y="2602934"/>
            <a:ext cx="3710603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КЗ &quot;Кам`янсько-Дніпровська ЗОСШ-інтернат&quot; ЗОР - Психологічна служб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1" y="4035986"/>
            <a:ext cx="2276475" cy="177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001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err="1"/>
              <a:t>Поясніть</a:t>
            </a:r>
            <a:r>
              <a:rPr lang="ru-RU" sz="3600" dirty="0"/>
              <a:t> </a:t>
            </a:r>
            <a:r>
              <a:rPr lang="ru-RU" sz="3600" dirty="0" err="1"/>
              <a:t>дитині</a:t>
            </a:r>
            <a:r>
              <a:rPr lang="ru-RU" sz="3600" dirty="0"/>
              <a:t> </a:t>
            </a:r>
            <a:r>
              <a:rPr lang="ru-RU" sz="3600" dirty="0" err="1"/>
              <a:t>ризики</a:t>
            </a:r>
            <a:r>
              <a:rPr lang="ru-RU" sz="3600" dirty="0"/>
              <a:t> й </a:t>
            </a:r>
            <a:r>
              <a:rPr lang="ru-RU" sz="3600" dirty="0" err="1"/>
              <a:t>небезпеки</a:t>
            </a:r>
            <a:r>
              <a:rPr lang="ru-RU" sz="3600" dirty="0"/>
              <a:t>, </a:t>
            </a:r>
            <a:r>
              <a:rPr lang="ru-RU" sz="3600" dirty="0" err="1"/>
              <a:t>із</a:t>
            </a:r>
            <a:r>
              <a:rPr lang="ru-RU" sz="3600" dirty="0"/>
              <a:t> </a:t>
            </a:r>
            <a:r>
              <a:rPr lang="ru-RU" sz="3600" dirty="0" err="1"/>
              <a:t>якими</a:t>
            </a:r>
            <a:r>
              <a:rPr lang="ru-RU" sz="3600" dirty="0"/>
              <a:t> вона </a:t>
            </a:r>
            <a:r>
              <a:rPr lang="ru-RU" sz="3600" dirty="0" err="1"/>
              <a:t>може</a:t>
            </a:r>
            <a:r>
              <a:rPr lang="ru-RU" sz="3600" dirty="0"/>
              <a:t> </a:t>
            </a:r>
            <a:r>
              <a:rPr lang="ru-RU" sz="3600" dirty="0" err="1"/>
              <a:t>стикнутися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доросла,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користуватися</a:t>
            </a:r>
            <a:r>
              <a:rPr lang="ru-RU" dirty="0"/>
              <a:t> </a:t>
            </a:r>
            <a:r>
              <a:rPr lang="ru-RU" dirty="0" err="1"/>
              <a:t>комп’ютером</a:t>
            </a:r>
            <a:r>
              <a:rPr lang="ru-RU" dirty="0"/>
              <a:t> та </a:t>
            </a:r>
            <a:r>
              <a:rPr lang="ru-RU" dirty="0" err="1"/>
              <a:t>Інтернетом</a:t>
            </a:r>
            <a:r>
              <a:rPr lang="ru-RU" dirty="0"/>
              <a:t>,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поговорити</a:t>
            </a:r>
            <a:r>
              <a:rPr lang="ru-RU" dirty="0"/>
              <a:t> з нею про те,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негативними</a:t>
            </a:r>
            <a:r>
              <a:rPr lang="ru-RU" dirty="0"/>
              <a:t> </a:t>
            </a:r>
            <a:r>
              <a:rPr lang="ru-RU" dirty="0" err="1"/>
              <a:t>явищами</a:t>
            </a:r>
            <a:r>
              <a:rPr lang="ru-RU" dirty="0"/>
              <a:t> вона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стикнутися</a:t>
            </a:r>
            <a:r>
              <a:rPr lang="ru-RU" dirty="0"/>
              <a:t>. Не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лякати</a:t>
            </a:r>
            <a:r>
              <a:rPr lang="ru-RU" dirty="0"/>
              <a:t> </a:t>
            </a:r>
            <a:r>
              <a:rPr lang="ru-RU" dirty="0" err="1"/>
              <a:t>дитину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детально </a:t>
            </a:r>
            <a:r>
              <a:rPr lang="ru-RU" dirty="0" err="1"/>
              <a:t>змальовувати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загрози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розповісти</a:t>
            </a:r>
            <a:r>
              <a:rPr lang="ru-RU" dirty="0"/>
              <a:t> про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, як </a:t>
            </a:r>
            <a:r>
              <a:rPr lang="ru-RU" dirty="0" err="1"/>
              <a:t>кібербулінг</a:t>
            </a:r>
            <a:r>
              <a:rPr lang="ru-RU" dirty="0"/>
              <a:t> (</a:t>
            </a:r>
            <a:r>
              <a:rPr lang="ru-RU" dirty="0" err="1"/>
              <a:t>залякування</a:t>
            </a:r>
            <a:r>
              <a:rPr lang="ru-RU" dirty="0"/>
              <a:t> через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електронну</a:t>
            </a:r>
            <a:r>
              <a:rPr lang="ru-RU" dirty="0"/>
              <a:t> </a:t>
            </a:r>
            <a:r>
              <a:rPr lang="ru-RU" dirty="0" err="1"/>
              <a:t>пошту</a:t>
            </a:r>
            <a:r>
              <a:rPr lang="ru-RU" dirty="0"/>
              <a:t>) та </a:t>
            </a:r>
            <a:r>
              <a:rPr lang="ru-RU" dirty="0" err="1"/>
              <a:t>грумінг</a:t>
            </a:r>
            <a:r>
              <a:rPr lang="ru-RU" dirty="0"/>
              <a:t> (</a:t>
            </a:r>
            <a:r>
              <a:rPr lang="ru-RU" dirty="0" err="1"/>
              <a:t>схиляння</a:t>
            </a:r>
            <a:r>
              <a:rPr lang="ru-RU" dirty="0"/>
              <a:t> до </a:t>
            </a:r>
            <a:r>
              <a:rPr lang="ru-RU" dirty="0" err="1"/>
              <a:t>протизаконних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). </a:t>
            </a:r>
            <a:r>
              <a:rPr lang="ru-RU" dirty="0" err="1"/>
              <a:t>Відкрита</a:t>
            </a:r>
            <a:r>
              <a:rPr lang="ru-RU" dirty="0"/>
              <a:t> </a:t>
            </a:r>
            <a:r>
              <a:rPr lang="ru-RU" dirty="0" err="1"/>
              <a:t>довірлива</a:t>
            </a:r>
            <a:r>
              <a:rPr lang="ru-RU" dirty="0"/>
              <a:t> </a:t>
            </a:r>
            <a:r>
              <a:rPr lang="ru-RU" dirty="0" err="1"/>
              <a:t>розмова</a:t>
            </a:r>
            <a:r>
              <a:rPr lang="ru-RU" dirty="0"/>
              <a:t> з </a:t>
            </a:r>
            <a:r>
              <a:rPr lang="ru-RU" dirty="0" err="1"/>
              <a:t>дитиною</a:t>
            </a:r>
            <a:r>
              <a:rPr lang="ru-RU" dirty="0"/>
              <a:t> про </a:t>
            </a:r>
            <a:r>
              <a:rPr lang="ru-RU" dirty="0" err="1"/>
              <a:t>безпеку</a:t>
            </a:r>
            <a:r>
              <a:rPr lang="ru-RU" dirty="0"/>
              <a:t> в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сприятиме</a:t>
            </a:r>
            <a:r>
              <a:rPr lang="ru-RU" dirty="0"/>
              <a:t>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навчиться</a:t>
            </a:r>
            <a:r>
              <a:rPr lang="ru-RU" dirty="0"/>
              <a:t> правильно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 і </a:t>
            </a:r>
            <a:r>
              <a:rPr lang="ru-RU" dirty="0" err="1"/>
              <a:t>уникати</a:t>
            </a:r>
            <a:r>
              <a:rPr lang="ru-RU" dirty="0"/>
              <a:t> </a:t>
            </a:r>
            <a:r>
              <a:rPr lang="ru-RU" dirty="0" err="1"/>
              <a:t>можливої</a:t>
            </a:r>
            <a:r>
              <a:rPr lang="ru-RU" dirty="0"/>
              <a:t> </a:t>
            </a:r>
            <a:r>
              <a:rPr lang="ru-RU" dirty="0" err="1"/>
              <a:t>небезпеки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4822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Установлюйте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Батькам </a:t>
            </a:r>
            <a:r>
              <a:rPr lang="ru-RU" dirty="0" err="1"/>
              <a:t>потрібно</a:t>
            </a:r>
            <a:r>
              <a:rPr lang="ru-RU" dirty="0"/>
              <a:t> ввести для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правила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Інтернетом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дасть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усій</a:t>
            </a:r>
            <a:r>
              <a:rPr lang="ru-RU" dirty="0"/>
              <a:t> </a:t>
            </a:r>
            <a:r>
              <a:rPr lang="ru-RU" dirty="0" err="1"/>
              <a:t>родині</a:t>
            </a:r>
            <a:r>
              <a:rPr lang="ru-RU" dirty="0"/>
              <a:t>. Для маленьких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мереж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Інтернет-спілкування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обмежити</a:t>
            </a:r>
            <a:r>
              <a:rPr lang="ru-RU" dirty="0"/>
              <a:t>. </a:t>
            </a:r>
            <a:r>
              <a:rPr lang="ru-RU" dirty="0" err="1"/>
              <a:t>Дитині</a:t>
            </a:r>
            <a:r>
              <a:rPr lang="ru-RU" dirty="0"/>
              <a:t> старшого </a:t>
            </a:r>
            <a:r>
              <a:rPr lang="ru-RU" dirty="0" err="1"/>
              <a:t>віку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свободи</a:t>
            </a:r>
            <a:r>
              <a:rPr lang="ru-RU" dirty="0"/>
              <a:t> у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мереж, але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обмежити</a:t>
            </a:r>
            <a:r>
              <a:rPr lang="ru-RU" dirty="0"/>
              <a:t> час на перегляд </a:t>
            </a:r>
            <a:r>
              <a:rPr lang="ru-RU" dirty="0" err="1"/>
              <a:t>сайтів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тематики й онлайн-</a:t>
            </a:r>
            <a:r>
              <a:rPr lang="ru-RU" dirty="0" err="1"/>
              <a:t>ігри</a:t>
            </a:r>
            <a:r>
              <a:rPr lang="ru-RU" dirty="0"/>
              <a:t>.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заборонити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смартфонів</a:t>
            </a:r>
            <a:r>
              <a:rPr lang="ru-RU" dirty="0"/>
              <a:t>, </a:t>
            </a:r>
            <a:r>
              <a:rPr lang="ru-RU" dirty="0" err="1"/>
              <a:t>планшетів</a:t>
            </a:r>
            <a:r>
              <a:rPr lang="ru-RU" dirty="0"/>
              <a:t> і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прийому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 та в </a:t>
            </a:r>
            <a:r>
              <a:rPr lang="ru-RU" dirty="0" err="1"/>
              <a:t>нічний</a:t>
            </a:r>
            <a:r>
              <a:rPr lang="ru-RU" dirty="0"/>
              <a:t> час.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сприятиме</a:t>
            </a:r>
            <a:r>
              <a:rPr lang="ru-RU" dirty="0"/>
              <a:t> </a:t>
            </a:r>
            <a:r>
              <a:rPr lang="ru-RU" dirty="0" err="1"/>
              <a:t>спілкуванню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членами </a:t>
            </a:r>
            <a:r>
              <a:rPr lang="ru-RU" dirty="0" err="1"/>
              <a:t>сім’ї</a:t>
            </a:r>
            <a:r>
              <a:rPr lang="ru-RU" dirty="0"/>
              <a:t> й не </a:t>
            </a:r>
            <a:r>
              <a:rPr lang="ru-RU" dirty="0" err="1"/>
              <a:t>заважатиме</a:t>
            </a:r>
            <a:r>
              <a:rPr lang="ru-RU" dirty="0"/>
              <a:t> </a:t>
            </a:r>
            <a:r>
              <a:rPr lang="ru-RU" dirty="0" err="1"/>
              <a:t>повноцінному</a:t>
            </a:r>
            <a:r>
              <a:rPr lang="ru-RU" dirty="0"/>
              <a:t> сну </a:t>
            </a:r>
            <a:r>
              <a:rPr lang="ru-RU" dirty="0" err="1"/>
              <a:t>дитини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2653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Контролюйте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Інтернет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дитині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отримувати</a:t>
            </a:r>
            <a:r>
              <a:rPr lang="ru-RU" dirty="0"/>
              <a:t> </a:t>
            </a:r>
            <a:r>
              <a:rPr lang="ru-RU" dirty="0" err="1"/>
              <a:t>найрізноманітнішу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але батьки все-таки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обмежувати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доступ до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сайтів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стануть</a:t>
            </a:r>
            <a:r>
              <a:rPr lang="ru-RU" dirty="0"/>
              <a:t> у </a:t>
            </a:r>
            <a:r>
              <a:rPr lang="ru-RU" dirty="0" err="1"/>
              <a:t>нагоді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батьківського</a:t>
            </a:r>
            <a:r>
              <a:rPr lang="ru-RU" dirty="0"/>
              <a:t> контролю.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встановлювати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, </a:t>
            </a:r>
            <a:r>
              <a:rPr lang="ru-RU" dirty="0" err="1"/>
              <a:t>приєднаних</a:t>
            </a:r>
            <a:r>
              <a:rPr lang="ru-RU" dirty="0"/>
              <a:t> до </a:t>
            </a:r>
            <a:r>
              <a:rPr lang="ru-RU" dirty="0" err="1"/>
              <a:t>мережі</a:t>
            </a:r>
            <a:r>
              <a:rPr lang="ru-RU" dirty="0"/>
              <a:t>, для </a:t>
            </a:r>
            <a:r>
              <a:rPr lang="ru-RU" dirty="0" err="1"/>
              <a:t>мобільної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,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для </a:t>
            </a:r>
            <a:r>
              <a:rPr lang="ru-RU" dirty="0" err="1"/>
              <a:t>пошукових</a:t>
            </a:r>
            <a:r>
              <a:rPr lang="ru-RU" dirty="0"/>
              <a:t> систем.</a:t>
            </a:r>
          </a:p>
          <a:p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не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дитині</a:t>
            </a:r>
            <a:r>
              <a:rPr lang="ru-RU" dirty="0"/>
              <a:t> </a:t>
            </a:r>
            <a:r>
              <a:rPr lang="ru-RU" dirty="0" err="1"/>
              <a:t>завантажувати</a:t>
            </a:r>
            <a:r>
              <a:rPr lang="ru-RU" dirty="0"/>
              <a:t> </a:t>
            </a:r>
            <a:r>
              <a:rPr lang="ru-RU" dirty="0" err="1"/>
              <a:t>додатки</a:t>
            </a:r>
            <a:r>
              <a:rPr lang="ru-RU" dirty="0"/>
              <a:t>, </a:t>
            </a:r>
            <a:r>
              <a:rPr lang="ru-RU" dirty="0" err="1"/>
              <a:t>міняти</a:t>
            </a:r>
            <a:r>
              <a:rPr lang="ru-RU" dirty="0"/>
              <a:t> </a:t>
            </a:r>
            <a:r>
              <a:rPr lang="ru-RU" dirty="0" err="1"/>
              <a:t>паролі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налаштування</a:t>
            </a:r>
            <a:r>
              <a:rPr lang="ru-RU" dirty="0"/>
              <a:t> </a:t>
            </a:r>
            <a:r>
              <a:rPr lang="ru-RU" dirty="0" err="1"/>
              <a:t>конфіденційності</a:t>
            </a:r>
            <a:r>
              <a:rPr lang="ru-RU" dirty="0"/>
              <a:t>, </a:t>
            </a:r>
            <a:r>
              <a:rPr lang="ru-RU" dirty="0" err="1"/>
              <a:t>запобігають</a:t>
            </a:r>
            <a:r>
              <a:rPr lang="ru-RU" dirty="0"/>
              <a:t> доступу </a:t>
            </a:r>
            <a:r>
              <a:rPr lang="ru-RU" dirty="0" err="1"/>
              <a:t>дитини</a:t>
            </a:r>
            <a:r>
              <a:rPr lang="ru-RU" dirty="0"/>
              <a:t> до </a:t>
            </a:r>
            <a:r>
              <a:rPr lang="ru-RU" dirty="0" err="1"/>
              <a:t>сайтів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,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небажаний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. </a:t>
            </a:r>
            <a:r>
              <a:rPr lang="ru-RU" dirty="0" err="1"/>
              <a:t>Недавнє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показало, </a:t>
            </a:r>
            <a:r>
              <a:rPr lang="ru-RU" dirty="0" err="1"/>
              <a:t>що</a:t>
            </a:r>
            <a:r>
              <a:rPr lang="ru-RU" dirty="0"/>
              <a:t> велика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до 12-ти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періодично</a:t>
            </a:r>
            <a:r>
              <a:rPr lang="ru-RU" dirty="0"/>
              <a:t> </a:t>
            </a:r>
            <a:r>
              <a:rPr lang="ru-RU" dirty="0" err="1"/>
              <a:t>переглядає</a:t>
            </a:r>
            <a:r>
              <a:rPr lang="ru-RU" dirty="0"/>
              <a:t> </a:t>
            </a:r>
            <a:r>
              <a:rPr lang="ru-RU" dirty="0" err="1"/>
              <a:t>сайти</a:t>
            </a:r>
            <a:r>
              <a:rPr lang="ru-RU" dirty="0"/>
              <a:t> </a:t>
            </a:r>
            <a:r>
              <a:rPr lang="ru-RU" dirty="0" err="1"/>
              <a:t>неприйнятного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.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батьківського</a:t>
            </a:r>
            <a:r>
              <a:rPr lang="ru-RU" dirty="0"/>
              <a:t> контролю </a:t>
            </a:r>
            <a:r>
              <a:rPr lang="ru-RU" dirty="0" err="1"/>
              <a:t>допомагають</a:t>
            </a:r>
            <a:r>
              <a:rPr lang="ru-RU" dirty="0"/>
              <a:t> </a:t>
            </a:r>
            <a:r>
              <a:rPr lang="ru-RU" dirty="0" err="1"/>
              <a:t>контролювати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неповнолітніми</a:t>
            </a:r>
            <a:r>
              <a:rPr lang="ru-RU" dirty="0"/>
              <a:t> </a:t>
            </a:r>
            <a:r>
              <a:rPr lang="ru-RU" dirty="0" err="1"/>
              <a:t>дітьми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284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Дослідіть</a:t>
            </a:r>
            <a:r>
              <a:rPr lang="ru-RU" dirty="0"/>
              <a:t> </a:t>
            </a:r>
            <a:r>
              <a:rPr lang="ru-RU" dirty="0" err="1"/>
              <a:t>віртуальний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дитиною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Інтернет</a:t>
            </a:r>
            <a:r>
              <a:rPr lang="ru-RU" dirty="0" smtClean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прекрасні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для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, тому батькам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заохочувати</a:t>
            </a:r>
            <a:r>
              <a:rPr lang="ru-RU" dirty="0"/>
              <a:t> </a:t>
            </a:r>
            <a:r>
              <a:rPr lang="ru-RU" dirty="0" err="1"/>
              <a:t>дитину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 для </a:t>
            </a:r>
            <a:r>
              <a:rPr lang="ru-RU" dirty="0" err="1"/>
              <a:t>освіти</a:t>
            </a:r>
            <a:r>
              <a:rPr lang="ru-RU" dirty="0"/>
              <a:t>. </a:t>
            </a:r>
            <a:r>
              <a:rPr lang="ru-RU" dirty="0" err="1"/>
              <a:t>Зверніть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на 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 і </a:t>
            </a:r>
            <a:r>
              <a:rPr lang="ru-RU" dirty="0" err="1"/>
              <a:t>програми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перебуватимете</a:t>
            </a:r>
            <a:r>
              <a:rPr lang="ru-RU" dirty="0"/>
              <a:t> в час, коли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ними, </a:t>
            </a:r>
            <a:r>
              <a:rPr lang="ru-RU" dirty="0" err="1"/>
              <a:t>поруч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забезпечить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контролю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і </a:t>
            </a:r>
            <a:r>
              <a:rPr lang="ru-RU" dirty="0" err="1"/>
              <a:t>безпеки</a:t>
            </a:r>
            <a:r>
              <a:rPr lang="ru-RU" dirty="0"/>
              <a:t> в </a:t>
            </a:r>
            <a:r>
              <a:rPr lang="ru-RU" dirty="0" err="1"/>
              <a:t>мережі</a:t>
            </a:r>
            <a:r>
              <a:rPr lang="ru-RU" dirty="0"/>
              <a:t>.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зможе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опанувати</a:t>
            </a:r>
            <a:r>
              <a:rPr lang="ru-RU" dirty="0"/>
              <a:t> </a:t>
            </a:r>
            <a:r>
              <a:rPr lang="ru-RU" dirty="0" err="1"/>
              <a:t>комп’ютер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покажете </a:t>
            </a:r>
            <a:r>
              <a:rPr lang="ru-RU" dirty="0" err="1"/>
              <a:t>їй</a:t>
            </a:r>
            <a:r>
              <a:rPr lang="ru-RU" dirty="0"/>
              <a:t>, як </a:t>
            </a:r>
            <a:r>
              <a:rPr lang="ru-RU" dirty="0" err="1"/>
              <a:t>користуватися</a:t>
            </a:r>
            <a:r>
              <a:rPr lang="ru-RU" dirty="0"/>
              <a:t> браузерами, </a:t>
            </a:r>
            <a:r>
              <a:rPr lang="ru-RU" dirty="0" err="1"/>
              <a:t>пошуковими</a:t>
            </a:r>
            <a:r>
              <a:rPr lang="ru-RU" dirty="0"/>
              <a:t> системами та </a:t>
            </a:r>
            <a:r>
              <a:rPr lang="ru-RU" dirty="0" err="1"/>
              <a:t>електронною</a:t>
            </a:r>
            <a:r>
              <a:rPr lang="ru-RU" dirty="0"/>
              <a:t> </a:t>
            </a:r>
            <a:r>
              <a:rPr lang="ru-RU" dirty="0" err="1"/>
              <a:t>поштою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6775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Розкажіть</a:t>
            </a:r>
            <a:r>
              <a:rPr lang="ru-RU" dirty="0"/>
              <a:t> </a:t>
            </a:r>
            <a:r>
              <a:rPr lang="ru-RU" dirty="0" err="1"/>
              <a:t>дитині</a:t>
            </a:r>
            <a:r>
              <a:rPr lang="ru-RU" dirty="0"/>
              <a:t> про </a:t>
            </a:r>
            <a:r>
              <a:rPr lang="ru-RU" dirty="0" err="1"/>
              <a:t>кібербулінг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Кібербулінг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залякування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r>
              <a:rPr lang="ru-RU" dirty="0"/>
              <a:t>,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булінгу</a:t>
            </a:r>
            <a:r>
              <a:rPr lang="ru-RU" dirty="0"/>
              <a:t> в реальному </a:t>
            </a:r>
            <a:r>
              <a:rPr lang="ru-RU" dirty="0" err="1"/>
              <a:t>житті</a:t>
            </a:r>
            <a:r>
              <a:rPr lang="ru-RU" dirty="0"/>
              <a:t>, але не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небезпечний</a:t>
            </a:r>
            <a:r>
              <a:rPr lang="ru-RU" dirty="0"/>
              <a:t> для </a:t>
            </a:r>
            <a:r>
              <a:rPr lang="ru-RU" dirty="0" err="1"/>
              <a:t>дитини</a:t>
            </a:r>
            <a:r>
              <a:rPr lang="ru-RU" dirty="0"/>
              <a:t>.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кібербулінгу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, </a:t>
            </a:r>
            <a:r>
              <a:rPr lang="ru-RU" dirty="0" err="1"/>
              <a:t>електронна</a:t>
            </a:r>
            <a:r>
              <a:rPr lang="ru-RU" dirty="0"/>
              <a:t> </a:t>
            </a:r>
            <a:r>
              <a:rPr lang="ru-RU" dirty="0" err="1"/>
              <a:t>пошта</a:t>
            </a:r>
            <a:r>
              <a:rPr lang="ru-RU" dirty="0"/>
              <a:t>, </a:t>
            </a:r>
            <a:r>
              <a:rPr lang="ru-RU" dirty="0" err="1"/>
              <a:t>ігрові</a:t>
            </a:r>
            <a:r>
              <a:rPr lang="ru-RU" dirty="0"/>
              <a:t> </a:t>
            </a:r>
            <a:r>
              <a:rPr lang="ru-RU" dirty="0" err="1"/>
              <a:t>платформи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смс. </a:t>
            </a:r>
            <a:r>
              <a:rPr lang="ru-RU" dirty="0" err="1"/>
              <a:t>Дитині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погрожувати</a:t>
            </a:r>
            <a:r>
              <a:rPr lang="ru-RU" dirty="0"/>
              <a:t>, </a:t>
            </a:r>
            <a:r>
              <a:rPr lang="ru-RU" dirty="0" err="1"/>
              <a:t>залякувати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розголошувати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особисту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. </a:t>
            </a:r>
            <a:r>
              <a:rPr lang="ru-RU" dirty="0" err="1"/>
              <a:t>Порозмовляйте</a:t>
            </a:r>
            <a:r>
              <a:rPr lang="ru-RU" dirty="0"/>
              <a:t> з </a:t>
            </a:r>
            <a:r>
              <a:rPr lang="ru-RU" dirty="0" err="1"/>
              <a:t>дитиною</a:t>
            </a:r>
            <a:r>
              <a:rPr lang="ru-RU" dirty="0"/>
              <a:t> про </a:t>
            </a:r>
            <a:r>
              <a:rPr lang="ru-RU" dirty="0" err="1"/>
              <a:t>кібербулінг</a:t>
            </a:r>
            <a:r>
              <a:rPr lang="ru-RU" dirty="0"/>
              <a:t>, </a:t>
            </a:r>
            <a:r>
              <a:rPr lang="ru-RU" dirty="0" err="1"/>
              <a:t>скажіть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вона </a:t>
            </a:r>
            <a:r>
              <a:rPr lang="ru-RU" dirty="0" err="1"/>
              <a:t>зверталася</a:t>
            </a:r>
            <a:r>
              <a:rPr lang="ru-RU" dirty="0"/>
              <a:t> до вас,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стикнеться</a:t>
            </a:r>
            <a:r>
              <a:rPr lang="ru-RU" dirty="0"/>
              <a:t> з </a:t>
            </a:r>
            <a:r>
              <a:rPr lang="ru-RU" dirty="0" err="1"/>
              <a:t>подібними</a:t>
            </a:r>
            <a:r>
              <a:rPr lang="ru-RU" dirty="0"/>
              <a:t> </a:t>
            </a:r>
            <a:r>
              <a:rPr lang="ru-RU" dirty="0" err="1"/>
              <a:t>явищами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поясніть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занадто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ділитися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r>
              <a:rPr lang="ru-RU" dirty="0"/>
              <a:t> </a:t>
            </a:r>
            <a:r>
              <a:rPr lang="ru-RU" dirty="0" err="1"/>
              <a:t>особистою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стати жертвою </a:t>
            </a:r>
            <a:r>
              <a:rPr lang="ru-RU" dirty="0" err="1"/>
              <a:t>кібербулінгу</a:t>
            </a:r>
            <a:r>
              <a:rPr lang="ru-RU" dirty="0"/>
              <a:t> й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маніпуляцій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5933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Попередьте</a:t>
            </a:r>
            <a:r>
              <a:rPr lang="ru-RU" dirty="0"/>
              <a:t> </a:t>
            </a:r>
            <a:r>
              <a:rPr lang="ru-RU" dirty="0" err="1"/>
              <a:t>дитину</a:t>
            </a:r>
            <a:r>
              <a:rPr lang="ru-RU" dirty="0"/>
              <a:t> про </a:t>
            </a:r>
            <a:r>
              <a:rPr lang="ru-RU" dirty="0" err="1"/>
              <a:t>ризики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спілкуванням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наївно</a:t>
            </a:r>
            <a:r>
              <a:rPr lang="ru-RU" dirty="0"/>
              <a:t> </a:t>
            </a:r>
            <a:r>
              <a:rPr lang="ru-RU" dirty="0" err="1"/>
              <a:t>думати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співрозмовники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r>
              <a:rPr lang="ru-RU" dirty="0"/>
              <a:t> </a:t>
            </a:r>
            <a:r>
              <a:rPr lang="ru-RU" dirty="0" err="1"/>
              <a:t>говорять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правду. </a:t>
            </a:r>
            <a:r>
              <a:rPr lang="ru-RU" dirty="0" err="1"/>
              <a:t>Насправді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зовсім</a:t>
            </a:r>
            <a:r>
              <a:rPr lang="ru-RU" dirty="0"/>
              <a:t> не так.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, </a:t>
            </a:r>
            <a:r>
              <a:rPr lang="ru-RU" dirty="0" err="1"/>
              <a:t>чати</a:t>
            </a:r>
            <a:r>
              <a:rPr lang="ru-RU" dirty="0"/>
              <a:t> й </a:t>
            </a:r>
            <a:r>
              <a:rPr lang="ru-RU" dirty="0" err="1"/>
              <a:t>форуми</a:t>
            </a:r>
            <a:r>
              <a:rPr lang="ru-RU" dirty="0"/>
              <a:t> – </a:t>
            </a:r>
            <a:r>
              <a:rPr lang="ru-RU" dirty="0" err="1"/>
              <a:t>потенційне</a:t>
            </a:r>
            <a:r>
              <a:rPr lang="ru-RU" dirty="0"/>
              <a:t> </a:t>
            </a:r>
            <a:r>
              <a:rPr lang="ru-RU" dirty="0" err="1"/>
              <a:t>джерело</a:t>
            </a:r>
            <a:r>
              <a:rPr lang="ru-RU" dirty="0"/>
              <a:t> </a:t>
            </a:r>
            <a:r>
              <a:rPr lang="ru-RU" dirty="0" err="1"/>
              <a:t>небезпеки</a:t>
            </a:r>
            <a:r>
              <a:rPr lang="ru-RU" dirty="0"/>
              <a:t> для </a:t>
            </a:r>
            <a:r>
              <a:rPr lang="ru-RU" dirty="0" err="1"/>
              <a:t>дитини</a:t>
            </a:r>
            <a:r>
              <a:rPr lang="ru-RU" dirty="0"/>
              <a:t>.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втягти</a:t>
            </a:r>
            <a:r>
              <a:rPr lang="ru-RU" dirty="0"/>
              <a:t> в </a:t>
            </a:r>
            <a:r>
              <a:rPr lang="ru-RU" dirty="0" err="1"/>
              <a:t>незаконну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</a:t>
            </a:r>
          </a:p>
          <a:p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нічого</a:t>
            </a:r>
            <a:r>
              <a:rPr lang="ru-RU" dirty="0"/>
              <a:t> поганого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спілкується</a:t>
            </a:r>
            <a:r>
              <a:rPr lang="ru-RU" dirty="0"/>
              <a:t> в </a:t>
            </a:r>
            <a:r>
              <a:rPr lang="ru-RU" dirty="0" err="1"/>
              <a:t>соціальних</a:t>
            </a:r>
            <a:r>
              <a:rPr lang="ru-RU" dirty="0"/>
              <a:t> мережах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друзями</a:t>
            </a:r>
            <a:r>
              <a:rPr lang="ru-RU" dirty="0"/>
              <a:t> та </a:t>
            </a:r>
            <a:r>
              <a:rPr lang="ru-RU" dirty="0" err="1"/>
              <a:t>однокласниками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вам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попередити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про </a:t>
            </a:r>
            <a:r>
              <a:rPr lang="ru-RU" dirty="0" err="1"/>
              <a:t>небезпеку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r>
              <a:rPr lang="ru-RU" dirty="0"/>
              <a:t> з </a:t>
            </a:r>
            <a:r>
              <a:rPr lang="ru-RU" dirty="0" err="1"/>
              <a:t>незнайомими</a:t>
            </a:r>
            <a:r>
              <a:rPr lang="ru-RU" dirty="0"/>
              <a:t> людьми.</a:t>
            </a:r>
          </a:p>
          <a:p>
            <a:r>
              <a:rPr lang="ru-RU" dirty="0" err="1"/>
              <a:t>Стрімкий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Інтернету</a:t>
            </a:r>
            <a:r>
              <a:rPr lang="ru-RU" dirty="0"/>
              <a:t> та </a:t>
            </a:r>
            <a:r>
              <a:rPr lang="ru-RU" dirty="0" err="1"/>
              <a:t>комп’ютерних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звикнути</a:t>
            </a:r>
            <a:r>
              <a:rPr lang="ru-RU" dirty="0"/>
              <a:t> до </a:t>
            </a:r>
            <a:r>
              <a:rPr lang="ru-RU" dirty="0" err="1"/>
              <a:t>віртуального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батьки </a:t>
            </a:r>
            <a:r>
              <a:rPr lang="ru-RU" dirty="0" err="1"/>
              <a:t>відкрито</a:t>
            </a:r>
            <a:r>
              <a:rPr lang="ru-RU" dirty="0"/>
              <a:t> </a:t>
            </a:r>
            <a:r>
              <a:rPr lang="ru-RU" dirty="0" err="1"/>
              <a:t>говоритимуть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дитиною</a:t>
            </a:r>
            <a:r>
              <a:rPr lang="ru-RU" dirty="0"/>
              <a:t> й </a:t>
            </a:r>
            <a:r>
              <a:rPr lang="ru-RU" dirty="0" err="1"/>
              <a:t>навчать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правил </a:t>
            </a:r>
            <a:r>
              <a:rPr lang="ru-RU" dirty="0" err="1"/>
              <a:t>безпеки</a:t>
            </a:r>
            <a:r>
              <a:rPr lang="ru-RU" dirty="0"/>
              <a:t> у </a:t>
            </a:r>
            <a:r>
              <a:rPr lang="ru-RU" dirty="0" err="1"/>
              <a:t>віртуальному</a:t>
            </a:r>
            <a:r>
              <a:rPr lang="ru-RU" dirty="0"/>
              <a:t> </a:t>
            </a:r>
            <a:r>
              <a:rPr lang="ru-RU" dirty="0" err="1"/>
              <a:t>просторі</a:t>
            </a:r>
            <a:r>
              <a:rPr lang="ru-RU" dirty="0"/>
              <a:t>, </a:t>
            </a:r>
            <a:r>
              <a:rPr lang="ru-RU" dirty="0" err="1"/>
              <a:t>зникне</a:t>
            </a:r>
            <a:r>
              <a:rPr lang="ru-RU" dirty="0"/>
              <a:t> потреба </a:t>
            </a:r>
            <a:r>
              <a:rPr lang="ru-RU" dirty="0" err="1"/>
              <a:t>обмежувати</a:t>
            </a:r>
            <a:r>
              <a:rPr lang="ru-RU" dirty="0"/>
              <a:t> доступ </a:t>
            </a:r>
            <a:r>
              <a:rPr lang="ru-RU" dirty="0" err="1"/>
              <a:t>дитини</a:t>
            </a:r>
            <a:r>
              <a:rPr lang="ru-RU" dirty="0"/>
              <a:t> до </a:t>
            </a:r>
            <a:r>
              <a:rPr lang="ru-RU" dirty="0" err="1"/>
              <a:t>Інтернету</a:t>
            </a:r>
            <a:r>
              <a:rPr lang="ru-RU" dirty="0"/>
              <a:t>.</a:t>
            </a:r>
          </a:p>
          <a:p>
            <a:pPr algn="r"/>
            <a:r>
              <a:rPr lang="uk-UA" b="1" i="1" dirty="0" smtClean="0"/>
              <a:t>БЕРЕЖІТЬ СВОЇХ ДІТЕЙ!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008580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</TotalTime>
  <Words>693</Words>
  <Application>Microsoft Office PowerPoint</Application>
  <PresentationFormat>Произвольный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Ион (конференц-зал)</vt:lpstr>
      <vt:lpstr>ПРАКТИЧНІ ПОРАДИ БАТЬКАМ, ЯК ПОДБАТИ ПРО БЕЗПЕКУ ДІТЕЙ В ІНТЕРНЕТІ.</vt:lpstr>
      <vt:lpstr>Поясніть дитині ризики й небезпеки, із якими вона може стикнутися</vt:lpstr>
      <vt:lpstr>Установлюйте обмеження</vt:lpstr>
      <vt:lpstr>Контролюйте активність дитини в Інтернеті</vt:lpstr>
      <vt:lpstr>Дослідіть віртуальний світ разом із дитиною</vt:lpstr>
      <vt:lpstr>Розкажіть дитині про кібербулінг</vt:lpstr>
      <vt:lpstr>Попередьте дитину про ризики, пов’язані зі спілкуванням в Інтернеті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ПРАКТИЧНІ ПОРАДИ БАТЬКАМ, ЯК ПОДБАТИ ПРО БЕЗПЕКУ ДІТЕЙ В ІНТЕРНЕТІ.</dc:title>
  <dc:creator>українська мова</dc:creator>
  <cp:lastModifiedBy>Користувач Windows</cp:lastModifiedBy>
  <cp:revision>3</cp:revision>
  <dcterms:created xsi:type="dcterms:W3CDTF">2021-02-26T07:39:25Z</dcterms:created>
  <dcterms:modified xsi:type="dcterms:W3CDTF">2021-02-27T09:35:22Z</dcterms:modified>
</cp:coreProperties>
</file>